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9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  <p:sldId id="380" r:id="rId119"/>
    <p:sldId id="381" r:id="rId120"/>
    <p:sldId id="382" r:id="rId121"/>
    <p:sldId id="383" r:id="rId122"/>
    <p:sldId id="384" r:id="rId123"/>
    <p:sldId id="385" r:id="rId124"/>
    <p:sldId id="386" r:id="rId125"/>
    <p:sldId id="387" r:id="rId126"/>
    <p:sldId id="388" r:id="rId127"/>
    <p:sldId id="389" r:id="rId128"/>
    <p:sldId id="390" r:id="rId129"/>
    <p:sldId id="391" r:id="rId130"/>
    <p:sldId id="392" r:id="rId131"/>
    <p:sldId id="393" r:id="rId132"/>
    <p:sldId id="394" r:id="rId133"/>
    <p:sldId id="395" r:id="rId134"/>
    <p:sldId id="396" r:id="rId135"/>
    <p:sldId id="397" r:id="rId136"/>
    <p:sldId id="398" r:id="rId137"/>
    <p:sldId id="399" r:id="rId138"/>
    <p:sldId id="402" r:id="rId139"/>
    <p:sldId id="401" r:id="rId140"/>
    <p:sldId id="403" r:id="rId141"/>
    <p:sldId id="404" r:id="rId142"/>
    <p:sldId id="405" r:id="rId143"/>
    <p:sldId id="406" r:id="rId144"/>
    <p:sldId id="407" r:id="rId145"/>
    <p:sldId id="408" r:id="rId146"/>
    <p:sldId id="409" r:id="rId147"/>
    <p:sldId id="410" r:id="rId148"/>
    <p:sldId id="411" r:id="rId149"/>
    <p:sldId id="412" r:id="rId150"/>
    <p:sldId id="413" r:id="rId151"/>
    <p:sldId id="414" r:id="rId152"/>
    <p:sldId id="415" r:id="rId153"/>
    <p:sldId id="416" r:id="rId154"/>
    <p:sldId id="417" r:id="rId155"/>
    <p:sldId id="418" r:id="rId156"/>
    <p:sldId id="419" r:id="rId157"/>
    <p:sldId id="420" r:id="rId15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25" autoAdjust="0"/>
    <p:restoredTop sz="94700" autoAdjust="0"/>
  </p:normalViewPr>
  <p:slideViewPr>
    <p:cSldViewPr>
      <p:cViewPr varScale="1">
        <p:scale>
          <a:sx n="80" d="100"/>
          <a:sy n="80" d="100"/>
        </p:scale>
        <p:origin x="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presProps" Target="pres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tableStyles" Target="tableStyles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舒服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fāshāo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gòu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唱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chàng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>
                <a:ln>
                  <a:prstDash val="solid"/>
                </a:ln>
                <a:latin typeface="sasung" pitchFamily="2" charset="0"/>
                <a:ea typeface="+mn-ea"/>
              </a:rPr>
              <a:t>chuān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丢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diū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放学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fàngxué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干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gàn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接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jiē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结婚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jiéhūn</a:t>
            </a:r>
            <a:r>
              <a:rPr lang="en-US" altLang="ko-KR" sz="17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解决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jiějué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考试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</a:rPr>
              <a:t>kǎoshì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离开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yào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>
                <a:ln>
                  <a:prstDash val="solid"/>
                </a:ln>
                <a:latin typeface="sasung" pitchFamily="2" charset="0"/>
              </a:rPr>
              <a:t>líkāi</a:t>
            </a:r>
            <a:r>
              <a:rPr lang="en-US" altLang="ko-KR" sz="2200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留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</a:rPr>
              <a:t>liú</a:t>
            </a:r>
            <a:r>
              <a:rPr lang="en-US" altLang="ko-KR" sz="15000" dirty="0">
                <a:ln>
                  <a:prstDash val="solid"/>
                </a:ln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努力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740684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nǔlì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66081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卖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643103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mài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2394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睡觉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86424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shuìjiào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97680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头 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69589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烧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tóu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3479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头发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40419125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tóufa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40010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眼睛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21507226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yǎnjing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8434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耳朵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8215079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ěrduo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脸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446368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liǎn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鼻子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19207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>
                <a:ln>
                  <a:prstDash val="solid"/>
                </a:ln>
                <a:latin typeface="sasung" pitchFamily="2" charset="0"/>
                <a:ea typeface="+mn-ea"/>
              </a:rPr>
              <a:t>shāo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bízi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92909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嘴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5064988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zuǐ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131915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手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924528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>
                <a:ln>
                  <a:prstDash val="solid"/>
                </a:ln>
                <a:latin typeface="sasung" pitchFamily="2" charset="0"/>
                <a:ea typeface="+mn-ea"/>
              </a:rPr>
              <a:t>shǒu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324535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胳膊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93380182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gēbo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93678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背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43315236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bèi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09650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肚子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301455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退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dùzi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947423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腰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680852423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>
                <a:ln>
                  <a:prstDash val="solid"/>
                </a:ln>
                <a:latin typeface="sasung" pitchFamily="2" charset="0"/>
                <a:ea typeface="+mn-ea"/>
              </a:rPr>
              <a:t>yāo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4130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8789979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tuǐ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27139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脚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08751247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jiǎo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41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tuì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要不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23394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yàobù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病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shūfu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bìng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肚子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dùzi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疼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téng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牙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8713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yá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不用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búyòng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大夫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感冒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dàifu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告诉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gàosu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种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zhǒng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方法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>
                <a:ln>
                  <a:prstDash val="solid"/>
                </a:ln>
                <a:latin typeface="sasung" pitchFamily="2" charset="0"/>
                <a:ea typeface="+mn-ea"/>
              </a:rPr>
              <a:t>fāngfǎ 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冷水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lěngshuǐ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热水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gǎnmào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rèshuǐ</a:t>
            </a:r>
            <a:r>
              <a:rPr lang="en-US" altLang="ko-KR" sz="14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洗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xǐ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脚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jiǎo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多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duō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喝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hē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水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头疼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shuǐ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早餐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>
                <a:ln>
                  <a:prstDash val="solid"/>
                </a:ln>
                <a:latin typeface="sasung" pitchFamily="2" charset="0"/>
                <a:ea typeface="+mn-ea"/>
              </a:rPr>
              <a:t>zǎocān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午餐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wǔcān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晚餐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>
                <a:ln>
                  <a:prstDash val="solid"/>
                </a:ln>
                <a:latin typeface="sasung" pitchFamily="2" charset="0"/>
                <a:ea typeface="+mn-ea"/>
              </a:rPr>
              <a:t>wǎncān</a:t>
            </a:r>
            <a:endParaRPr lang="en-US" altLang="ko-KR" sz="15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少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shǎo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经常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tóuténg</a:t>
            </a:r>
            <a:r>
              <a:rPr lang="en-US" altLang="ko-KR" sz="2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jīngcháng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开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>
                <a:ln>
                  <a:prstDash val="solid"/>
                </a:ln>
                <a:latin typeface="sasung" pitchFamily="2" charset="0"/>
              </a:rPr>
              <a:t>kāi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窗 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>
                <a:ln>
                  <a:prstDash val="solid"/>
                </a:ln>
                <a:latin typeface="sasung" pitchFamily="2" charset="0"/>
              </a:rPr>
              <a:t>chuāng 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通风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tōngfēng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户外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hùwài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锻炼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咳嗽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duànliàn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22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内服药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nèifúyào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服用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fúyòng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měi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4717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5000" dirty="0" err="1">
                <a:ln>
                  <a:prstDash val="solid"/>
                </a:ln>
                <a:latin typeface="sasung" pitchFamily="2" charset="0"/>
                <a:ea typeface="+mn-ea"/>
              </a:rPr>
              <a:t>fú</a:t>
            </a:r>
            <a:endParaRPr lang="ko-KR" altLang="en-US" sz="2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前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késou</a:t>
            </a:r>
            <a:r>
              <a:rPr lang="en-US" altLang="ko-KR" sz="20000" dirty="0">
                <a:latin typeface="sasung" pitchFamily="2" charset="0"/>
              </a:rPr>
              <a:t> 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qián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后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hòu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片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piàn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包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>
                <a:ln>
                  <a:prstDash val="solid"/>
                </a:ln>
                <a:latin typeface="sasung" pitchFamily="2" charset="0"/>
                <a:ea typeface="+mn-ea"/>
              </a:rPr>
              <a:t>bāo 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再说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zàishuō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京剧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发烧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jīngjù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快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2036722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kuài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139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出发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>
                <a:ln>
                  <a:prstDash val="solid"/>
                </a:ln>
                <a:latin typeface="sasung" pitchFamily="2" charset="0"/>
                <a:ea typeface="+mn-ea"/>
              </a:rPr>
              <a:t>chūfā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迟到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chídào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小时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xiǎoshí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够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요소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197</Words>
  <Application>Microsoft Office PowerPoint</Application>
  <PresentationFormat>화면 슬라이드 쇼(4:3)</PresentationFormat>
  <Paragraphs>156</Paragraphs>
  <Slides>156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156</vt:i4>
      </vt:variant>
    </vt:vector>
  </HeadingPairs>
  <TitlesOfParts>
    <vt:vector size="162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108</cp:revision>
  <dcterms:created xsi:type="dcterms:W3CDTF">2017-07-04T02:57:39Z</dcterms:created>
  <dcterms:modified xsi:type="dcterms:W3CDTF">2022-01-25T04:14:08Z</dcterms:modified>
</cp:coreProperties>
</file>